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18" r:id="rId3"/>
    <p:sldId id="115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MAN HAMAD ALTAMIMI" userId="e09a5d45-c440-43ef-9f08-53c946958c71" providerId="ADAL" clId="{1CCC8834-39A2-4DDD-9AA8-9DD103E460FB}"/>
    <pc:docChg chg="modSld">
      <pc:chgData name="IMAN HAMAD ALTAMIMI" userId="e09a5d45-c440-43ef-9f08-53c946958c71" providerId="ADAL" clId="{1CCC8834-39A2-4DDD-9AA8-9DD103E460FB}" dt="2023-08-10T10:18:18.786" v="2" actId="1076"/>
      <pc:docMkLst>
        <pc:docMk/>
      </pc:docMkLst>
      <pc:sldChg chg="modSp mod">
        <pc:chgData name="IMAN HAMAD ALTAMIMI" userId="e09a5d45-c440-43ef-9f08-53c946958c71" providerId="ADAL" clId="{1CCC8834-39A2-4DDD-9AA8-9DD103E460FB}" dt="2023-08-10T10:18:18.786" v="2" actId="1076"/>
        <pc:sldMkLst>
          <pc:docMk/>
          <pc:sldMk cId="1204334590" sldId="3318"/>
        </pc:sldMkLst>
        <pc:spChg chg="mod">
          <ac:chgData name="IMAN HAMAD ALTAMIMI" userId="e09a5d45-c440-43ef-9f08-53c946958c71" providerId="ADAL" clId="{1CCC8834-39A2-4DDD-9AA8-9DD103E460FB}" dt="2023-08-10T10:18:18.786" v="2" actId="1076"/>
          <ac:spMkLst>
            <pc:docMk/>
            <pc:sldMk cId="1204334590" sldId="3318"/>
            <ac:spMk id="4" creationId="{F636037D-AB7C-B835-743F-A4D749060F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7E98-F3B8-7E03-CB44-8F2325FD4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FB4F3-5859-8E4B-7448-43AD8885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755B-9E93-6E91-271C-736E79CF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A9C7E-77C2-7870-51A6-A26EACB8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1D53-3F71-0358-D290-70EB86AA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2B42-1477-F26A-CE90-51A3D0D3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A2ED3-3C62-FD7E-8FED-91F7D2542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76DA-DF24-649D-C49D-6F299501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68CA0-F99F-8C67-7C18-1DCE54C8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E9BC-8782-FB79-1671-F9FD24E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215AB-C053-44E5-F001-3592F449D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43057-158F-D0D4-4CF3-8CCFE6957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635A2-192B-B283-B894-7F1B6DFB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7C1E0-8B1E-8680-DF8E-ED70710B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5C25-8FEF-3304-5065-A6C98F86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694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9379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9370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9194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6824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104D-DA7F-3525-DE18-B3E3726C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F635B-F0A1-CD43-BAC0-D15E3A768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5666-8039-1D98-DED1-B2368231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CC7A-B5C3-E9C5-3748-313520B4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B6DCB-0224-BEBD-CEC2-0E5F1886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D4E7-2640-25B6-CF24-D89D3B8D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007B-AD7F-AF69-99A7-B9D4E69D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9DC9-1DE2-06BE-1CE9-48202F5E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1D99-3E48-F700-764E-D8470A84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63053-383A-43FA-0847-01148371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641B-E99A-C0C1-CA1B-235F09FB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56147-919B-287F-3E08-2E6D6B1F0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1939F-DC13-BEFC-10C8-3FBFB4D35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B74-16C3-C0BC-D052-2142FE91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72A92-BDC4-856C-0E52-6CC04A4B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5E09-CAB7-8F27-263C-44D3110CB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619A-B089-CD0F-B676-A94BB32B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5C98-EDDE-45C3-E8CF-29E324710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ABFC3-85DD-26BC-FCBF-5BF457C66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0145B-F30D-8502-4B1F-7F20CCB4E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20B0C-B82E-F4EB-9216-4070531BC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E510E-A383-4EA9-03D2-FC15939C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45D12-06A2-5D07-FA54-F3AD03F7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0FB96-E7D2-BA5D-C9F8-744BCEBA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9E81-6E36-0FD1-8071-BDD21BFB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FD096-6738-1DE0-F220-642B6B9D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6438-0ECA-5617-A0F4-380A3A75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4ED18-E0C0-EED7-CF5C-362761E6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27129-BF6A-55AE-3FA0-5325ED43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DDC3E-13E9-FA8D-DE7E-1E92F657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3A585-5D01-1332-E49D-9A141C32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6EF5-269D-1F47-728C-FE2E4E68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FEAB-85B0-9323-23CC-F857AC190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623CB-0DF3-224C-461B-EA9CDD61B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9C979-9D5D-4A73-AD46-494453E1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B751C-5DFD-BBBE-21B9-A5D935B5B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840E2-9DF0-B045-4D75-DA27EF1B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7E1F-3DF8-7B77-378E-6F57E1A2E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5FF15-C6AB-A75F-9D0A-27220C0AC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8625F-2616-FBE3-CF26-0FC2C275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C303C-3349-753A-EF0C-4AABC603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7C70-9C20-5544-1585-88C44B96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1884B-C469-8234-A0BF-B386B8D2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2F418-6565-CDB7-B2FA-DE23D7CC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B08A0-8D2D-D5CC-6C88-E97A8B9D9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16634-8E83-F6AD-7407-6D2A06973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ED7B-34DB-4FA5-87DB-B9AE85CA0AD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BD8D0-7B5C-BA89-AE05-3C64B620D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601D-4A02-0374-34EB-8490DA3A0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B20C-2B6D-4FF0-A47F-A2C9E29E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4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jW5OcU59YTo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80971" y="2150923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10023311" y="572005"/>
            <a:ext cx="1521571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الثاني 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2661" y="3791806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رابط الفيديو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يحدد إشارات الأمن والسلامة التي توضح (  الابتعاد عن أماكن الخطر) أو أماكن قابلة للاشتعال </a:t>
                      </a:r>
                      <a:endParaRPr lang="en-US" b="1" dirty="0"/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endParaRPr lang="en-US" b="1" dirty="0"/>
                    </a:p>
                    <a:p>
                      <a:pPr marL="171450" indent="-171450" algn="r" rtl="1">
                        <a:buFont typeface="Courier New" panose="02070309020205020404" pitchFamily="49" charset="0"/>
                        <a:buChar char="o"/>
                      </a:pPr>
                      <a:r>
                        <a:rPr lang="ar-AE" b="1" dirty="0"/>
                        <a:t>يتقيد بلبس الزي المخصص للعمل بصورة صحيحة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قواعد الأمن والسلامة في مكان  العمل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تحديد اشارات الامن والسلامة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2506144F-6277-EF78-9BF3-3BEA954F5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0" t="15073" r="38179" b="16893"/>
          <a:stretch/>
        </p:blipFill>
        <p:spPr>
          <a:xfrm>
            <a:off x="3251618" y="2998846"/>
            <a:ext cx="4287834" cy="34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4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Helvetica</vt:lpstr>
      <vt:lpstr>Sakkal Majalla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iman altamimi</cp:lastModifiedBy>
  <cp:revision>1</cp:revision>
  <dcterms:created xsi:type="dcterms:W3CDTF">2023-06-12T08:33:03Z</dcterms:created>
  <dcterms:modified xsi:type="dcterms:W3CDTF">2023-08-10T10:18:27Z</dcterms:modified>
</cp:coreProperties>
</file>